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16EAE0-AD91-4597-A088-D2F8B44D903F}" v="1" dt="2026-06-03T03:40:14.775"/>
    <p1510:client id="{B891CCDF-F0CE-4489-B227-98E9756EC599}" v="18" dt="2026-06-03T03:35:16.2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ia H" userId="3b3daeec02cfbc11" providerId="LiveId" clId="{091170E9-5F06-4AE3-AC8C-68959DBDB247}"/>
    <pc:docChg chg="delSld modSld">
      <pc:chgData name="Patricia H" userId="3b3daeec02cfbc11" providerId="LiveId" clId="{091170E9-5F06-4AE3-AC8C-68959DBDB247}" dt="2026-06-03T03:40:14.775" v="1" actId="1076"/>
      <pc:docMkLst>
        <pc:docMk/>
      </pc:docMkLst>
      <pc:sldChg chg="del">
        <pc:chgData name="Patricia H" userId="3b3daeec02cfbc11" providerId="LiveId" clId="{091170E9-5F06-4AE3-AC8C-68959DBDB247}" dt="2026-06-03T03:40:09.499" v="0" actId="2696"/>
        <pc:sldMkLst>
          <pc:docMk/>
          <pc:sldMk cId="1652892387" sldId="263"/>
        </pc:sldMkLst>
      </pc:sldChg>
      <pc:sldChg chg="modSp">
        <pc:chgData name="Patricia H" userId="3b3daeec02cfbc11" providerId="LiveId" clId="{091170E9-5F06-4AE3-AC8C-68959DBDB247}" dt="2026-06-03T03:40:14.775" v="1" actId="1076"/>
        <pc:sldMkLst>
          <pc:docMk/>
          <pc:sldMk cId="2215106359" sldId="264"/>
        </pc:sldMkLst>
        <pc:picChg chg="mod">
          <ac:chgData name="Patricia H" userId="3b3daeec02cfbc11" providerId="LiveId" clId="{091170E9-5F06-4AE3-AC8C-68959DBDB247}" dt="2026-06-03T03:40:14.775" v="1" actId="1076"/>
          <ac:picMkLst>
            <pc:docMk/>
            <pc:sldMk cId="2215106359" sldId="264"/>
            <ac:picMk id="1028" creationId="{3362DE46-8577-AA50-8D92-35726BF1201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42334-DFDC-5416-2648-E3116C1ECE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897D87-4574-71A6-AD97-90DA9A2545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36E30-A638-36A2-DD52-A5B04090A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E4E9-66AB-4653-BE23-897F0FDBC8C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2FAD9-9C1A-D84A-269E-5A8C636D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C879E-1004-3548-0C93-1363703DE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BBBA-8C52-44F0-B03C-73FD844FB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62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E77E8-1525-3209-6BF5-C142DA60A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8AC5F4-E5A7-BD83-F34C-1BC4EAEAC8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291E3-0CDE-00D9-E7CE-DD7E35E44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E4E9-66AB-4653-BE23-897F0FDBC8C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6EA20-ADB1-2FC4-C49B-C8D8E9AE7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882A3-93DC-A130-1FF0-A9F968CA0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BBBA-8C52-44F0-B03C-73FD844FB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323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C6AE97-49C1-AFD2-7C23-C4E0C97EBA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D04BC0-5AFF-A3F1-AD99-123BCE02D9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26C251-AF24-9997-8FAC-795E50B42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E4E9-66AB-4653-BE23-897F0FDBC8C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E6776-311B-5A93-CDB7-21D56507D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1396C-222D-B066-65A7-96E8FC050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BBBA-8C52-44F0-B03C-73FD844FB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75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3A382-64F1-7A68-EF85-49AB2CD98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ADE60-1452-100E-4DEA-37C11C8BCB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A86B6-9FE9-BA22-9253-4C216A36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E4E9-66AB-4653-BE23-897F0FDBC8C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D872D-0BF5-9375-0A54-A44EADCA6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1C662-DFFF-3142-070B-E30DEC649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BBBA-8C52-44F0-B03C-73FD844FB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103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B47AC-3A60-37AB-5972-BA617E4E5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0C5DC-A235-44A8-44D7-463194B772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B855D-A649-69D8-F205-C65A85561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E4E9-66AB-4653-BE23-897F0FDBC8C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A87D7-85D4-4BF1-78FA-A34D73F42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B99C2-1AB7-2DA1-0E89-7F8F4DAD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BBBA-8C52-44F0-B03C-73FD844FB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76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B035D-3963-C055-52EA-26392C965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CB5DC-5839-11F2-B0BE-20B63FD080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31B24D-8127-43E8-F88C-A47D38992C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0B79C1-B7A0-9E44-CBAD-43E312282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E4E9-66AB-4653-BE23-897F0FDBC8C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0D6C8A-2FCA-568B-52AD-142B80AD0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4E8DDD-2E6F-C8FC-C7E9-CABBB4B21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BBBA-8C52-44F0-B03C-73FD844FB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610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FBECC-C0D4-AF5A-B9A6-9DA86B748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6C00E6-8446-8E59-5B92-9CD729A378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459808-1697-B2FA-3FB7-273121A5A8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73FAD0-692B-CD02-4B96-E6D53BACDD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C7A8AB-4E00-E59F-845F-0377CB3400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A9177A-4107-9168-110C-482EA44AF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E4E9-66AB-4653-BE23-897F0FDBC8C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9EA0C8-0A80-71FB-9658-7EF673B9B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48B4C0-1732-F698-C128-69B757130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BBBA-8C52-44F0-B03C-73FD844FB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101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58A96-3C7F-D7FB-B07A-5DAB00499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1A269F-127E-73E9-348A-B0FFD51A9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E4E9-66AB-4653-BE23-897F0FDBC8C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7D0B32-A9F6-EBD7-2060-88F9EC463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4A4427-7A18-0209-4C2A-1AF67F776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BBBA-8C52-44F0-B03C-73FD844FB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613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DC6B6F-1CD9-BBA2-AB5C-A4D83A975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E4E9-66AB-4653-BE23-897F0FDBC8C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65FA1B-4245-9F1F-524F-C59BC96B9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B084C2-6792-1D12-00E0-534FFDE21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BBBA-8C52-44F0-B03C-73FD844FB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17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72AF3-3FC0-D428-DFB8-02AF28AE3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DD81D-5A50-96A9-E247-FEE406F71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D50F8E-E8EC-2BB6-9167-809BE88623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CC4326-8F38-F8CB-0EC3-4B678D01D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E4E9-66AB-4653-BE23-897F0FDBC8C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23D91A-0543-C4C7-90C7-6C508F9C7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E06AFC-6E3A-AC49-06B7-50E6BC745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BBBA-8C52-44F0-B03C-73FD844FB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149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66ED2-D173-970F-7D7B-0597859E2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63B841-C543-BB3A-5E48-D67108063F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7B6301-D229-0D40-2AB7-C3E5399AA9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49AC19-0932-BA4F-90F0-5E5C58F77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9E4E9-66AB-4653-BE23-897F0FDBC8C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17BA0D-F5C3-6CC9-D582-6885A97DC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8CC20-8515-3D1E-B8FF-3C4549972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6BBBA-8C52-44F0-B03C-73FD844FB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9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9FA62D-B0EC-5A6E-2A86-51A398B4A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3A786B-DF23-2719-CF0C-DF6CAA634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A0224-D0F3-15D9-51AC-7ED5762020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49E4E9-66AB-4653-BE23-897F0FDBC8C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E8A74-99C6-64CF-0336-349E76DE3B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3768A-7889-EE3F-A7AA-C72C94FA95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F6BBBA-8C52-44F0-B03C-73FD844FB8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7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FC8CD-65C0-B7B7-F0E2-BD4351D765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Aging:  a Geriatrician’s Perspective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5ADACD-270D-33D4-6D85-0CC4C30E87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84983" y="4004262"/>
            <a:ext cx="3518452" cy="746642"/>
          </a:xfrm>
        </p:spPr>
        <p:txBody>
          <a:bodyPr>
            <a:normAutofit/>
          </a:bodyPr>
          <a:lstStyle/>
          <a:p>
            <a:r>
              <a:rPr lang="en-US" dirty="0"/>
              <a:t>Patricia Harris MD MS</a:t>
            </a:r>
          </a:p>
          <a:p>
            <a:endParaRPr lang="en-US" dirty="0"/>
          </a:p>
        </p:txBody>
      </p:sp>
      <p:pic>
        <p:nvPicPr>
          <p:cNvPr id="1026" name="Picture 2" descr="Brand Guidelines | Identity | Logos and Marks | Historical ...">
            <a:extLst>
              <a:ext uri="{FF2B5EF4-FFF2-40B4-BE49-F238E27FC236}">
                <a16:creationId xmlns:a16="http://schemas.microsoft.com/office/drawing/2014/main" id="{48CE6682-3D88-7425-1F70-17F0A10F3A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461" y="4689952"/>
            <a:ext cx="1977887" cy="1110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arvard Alumni">
            <a:extLst>
              <a:ext uri="{FF2B5EF4-FFF2-40B4-BE49-F238E27FC236}">
                <a16:creationId xmlns:a16="http://schemas.microsoft.com/office/drawing/2014/main" id="{3362DE46-8577-AA50-8D92-35726BF12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780" y="353094"/>
            <a:ext cx="2620440" cy="343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5106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FFEDC4-FA4A-26F5-FA7F-DE3FAACF2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94 year old man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EE57F87-D131-DC1F-37CC-48BC4F17D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High blood pressure</a:t>
            </a:r>
          </a:p>
          <a:p>
            <a:r>
              <a:rPr lang="en-US" dirty="0"/>
              <a:t>Coronary artery disease (seen on a CT scan)</a:t>
            </a:r>
          </a:p>
          <a:p>
            <a:r>
              <a:rPr lang="en-US" dirty="0"/>
              <a:t>Diabetes</a:t>
            </a:r>
          </a:p>
          <a:p>
            <a:r>
              <a:rPr lang="en-US" dirty="0"/>
              <a:t>Prostate cancer with recent spread to lymph nodes</a:t>
            </a:r>
          </a:p>
          <a:p>
            <a:pPr lvl="1"/>
            <a:r>
              <a:rPr lang="en-US" dirty="0"/>
              <a:t>Recent radiation treatment</a:t>
            </a:r>
          </a:p>
          <a:p>
            <a:r>
              <a:rPr lang="en-US" dirty="0"/>
              <a:t>Arthritis</a:t>
            </a:r>
          </a:p>
          <a:p>
            <a:r>
              <a:rPr lang="en-US" dirty="0"/>
              <a:t>Almost deaf</a:t>
            </a:r>
          </a:p>
          <a:p>
            <a:r>
              <a:rPr lang="en-US" dirty="0"/>
              <a:t>Very poor sleep</a:t>
            </a:r>
          </a:p>
          <a:p>
            <a:r>
              <a:rPr lang="en-US" dirty="0"/>
              <a:t>10 medications a day</a:t>
            </a:r>
          </a:p>
        </p:txBody>
      </p:sp>
    </p:spTree>
    <p:extLst>
      <p:ext uri="{BB962C8B-B14F-4D97-AF65-F5344CB8AC3E}">
        <p14:creationId xmlns:p14="http://schemas.microsoft.com/office/powerpoint/2010/main" val="3806833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9891E-289B-285A-603B-CB0BB6F7D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94 year old man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4733F-F195-25F6-FEB5-D89FDF633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Primary caregiver for his wife</a:t>
            </a:r>
          </a:p>
          <a:p>
            <a:r>
              <a:rPr lang="en-US" dirty="0"/>
              <a:t>Shops (orders online and then drives for pick-up)</a:t>
            </a:r>
          </a:p>
          <a:p>
            <a:r>
              <a:rPr lang="en-US" dirty="0"/>
              <a:t>Cooks</a:t>
            </a:r>
          </a:p>
          <a:p>
            <a:r>
              <a:rPr lang="en-US" dirty="0"/>
              <a:t>Manages the housekeeper and paid caregiver</a:t>
            </a:r>
          </a:p>
          <a:p>
            <a:r>
              <a:rPr lang="en-US" dirty="0"/>
              <a:t>Online book group weekly</a:t>
            </a:r>
          </a:p>
          <a:p>
            <a:r>
              <a:rPr lang="en-US" dirty="0"/>
              <a:t>Weekly virtual gathering with family</a:t>
            </a:r>
          </a:p>
          <a:p>
            <a:r>
              <a:rPr lang="en-US" dirty="0"/>
              <a:t>Plays golf, weather permitting (3 holes)</a:t>
            </a:r>
          </a:p>
        </p:txBody>
      </p:sp>
    </p:spTree>
    <p:extLst>
      <p:ext uri="{BB962C8B-B14F-4D97-AF65-F5344CB8AC3E}">
        <p14:creationId xmlns:p14="http://schemas.microsoft.com/office/powerpoint/2010/main" val="2960140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F92CA40-93FA-1B93-D02F-35AF83640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94 year old?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AFA7E7D-2F2E-FD32-9D78-BFD6C29A8D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chemeClr val="tx2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dirty="0"/>
              <a:t>High blood pressure</a:t>
            </a:r>
          </a:p>
          <a:p>
            <a:r>
              <a:rPr lang="en-US" dirty="0"/>
              <a:t>Coronary artery disease</a:t>
            </a:r>
          </a:p>
          <a:p>
            <a:pPr marL="457200" lvl="1" indent="0">
              <a:buNone/>
            </a:pPr>
            <a:r>
              <a:rPr lang="en-US" dirty="0"/>
              <a:t> (seen on a CT scan)</a:t>
            </a:r>
          </a:p>
          <a:p>
            <a:r>
              <a:rPr lang="en-US" dirty="0"/>
              <a:t>Diabetes</a:t>
            </a:r>
          </a:p>
          <a:p>
            <a:r>
              <a:rPr lang="en-US" dirty="0"/>
              <a:t>Prostate cancer with recent spread to lymph nodes</a:t>
            </a:r>
          </a:p>
          <a:p>
            <a:pPr lvl="1"/>
            <a:r>
              <a:rPr lang="en-US" dirty="0"/>
              <a:t>Recent radiation treatment</a:t>
            </a:r>
          </a:p>
          <a:p>
            <a:r>
              <a:rPr lang="en-US" dirty="0"/>
              <a:t>Arthritis</a:t>
            </a:r>
          </a:p>
          <a:p>
            <a:r>
              <a:rPr lang="en-US" dirty="0"/>
              <a:t>Almost deaf</a:t>
            </a:r>
          </a:p>
          <a:p>
            <a:r>
              <a:rPr lang="en-US" dirty="0"/>
              <a:t>Very poor sleep</a:t>
            </a:r>
          </a:p>
          <a:p>
            <a:r>
              <a:rPr lang="en-US" dirty="0"/>
              <a:t>10 medications a day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8FC391-1088-727A-7DE7-2AB7000C47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chemeClr val="tx2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dirty="0"/>
              <a:t>Primary caregiver for his wife</a:t>
            </a:r>
          </a:p>
          <a:p>
            <a:r>
              <a:rPr lang="en-US" dirty="0"/>
              <a:t>Shops (orders online and then drives for pick-up)</a:t>
            </a:r>
          </a:p>
          <a:p>
            <a:r>
              <a:rPr lang="en-US" dirty="0"/>
              <a:t>Cooks</a:t>
            </a:r>
          </a:p>
          <a:p>
            <a:r>
              <a:rPr lang="en-US" dirty="0"/>
              <a:t>Manages the housekeeper and paid caregiver</a:t>
            </a:r>
          </a:p>
          <a:p>
            <a:r>
              <a:rPr lang="en-US" dirty="0"/>
              <a:t>Online book group weekly</a:t>
            </a:r>
          </a:p>
          <a:p>
            <a:r>
              <a:rPr lang="en-US" dirty="0"/>
              <a:t>Weekly virtual gathering with family</a:t>
            </a:r>
          </a:p>
          <a:p>
            <a:r>
              <a:rPr lang="en-US" dirty="0"/>
              <a:t>Plays golf, weather permitting (3 holes)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00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EB6F8-2F6E-5594-99B2-92DABE2F5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680" y="788565"/>
            <a:ext cx="10196119" cy="902123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Aging well = maximizing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16482-AEDE-F751-81D6-0D0F14D330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Balance</a:t>
            </a:r>
          </a:p>
          <a:p>
            <a:r>
              <a:rPr lang="en-US" dirty="0"/>
              <a:t>Exercise</a:t>
            </a:r>
          </a:p>
          <a:p>
            <a:pPr lvl="1"/>
            <a:r>
              <a:rPr lang="en-US" dirty="0"/>
              <a:t>Aerobic</a:t>
            </a:r>
          </a:p>
          <a:p>
            <a:pPr lvl="1"/>
            <a:r>
              <a:rPr lang="en-US" dirty="0"/>
              <a:t>Strength—thighs, shoulders</a:t>
            </a:r>
          </a:p>
          <a:p>
            <a:pPr lvl="1"/>
            <a:r>
              <a:rPr lang="en-US" dirty="0"/>
              <a:t>Pelvic floor</a:t>
            </a:r>
          </a:p>
          <a:p>
            <a:r>
              <a:rPr lang="en-US" dirty="0"/>
              <a:t>Osteoporosis—screen, treat</a:t>
            </a:r>
          </a:p>
          <a:p>
            <a:r>
              <a:rPr lang="en-US" dirty="0"/>
              <a:t>Preventive care</a:t>
            </a:r>
          </a:p>
          <a:p>
            <a:r>
              <a:rPr lang="en-US" dirty="0"/>
              <a:t>Vaccinations!</a:t>
            </a:r>
          </a:p>
          <a:p>
            <a:r>
              <a:rPr lang="en-US" dirty="0"/>
              <a:t>Hearing aids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4B9E07-6A47-53D5-E9F2-283ECB117C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Treat high blood pressure</a:t>
            </a:r>
          </a:p>
          <a:p>
            <a:r>
              <a:rPr lang="en-US" dirty="0"/>
              <a:t>Avoid obesity</a:t>
            </a:r>
          </a:p>
          <a:p>
            <a:r>
              <a:rPr lang="en-US" dirty="0"/>
              <a:t>Treat pain</a:t>
            </a:r>
          </a:p>
          <a:p>
            <a:r>
              <a:rPr lang="en-US" dirty="0"/>
              <a:t>Sleep</a:t>
            </a:r>
          </a:p>
          <a:p>
            <a:r>
              <a:rPr lang="en-US" dirty="0"/>
              <a:t>Grab bars </a:t>
            </a:r>
          </a:p>
          <a:p>
            <a:r>
              <a:rPr lang="en-US" dirty="0"/>
              <a:t>Socialize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135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40812-6C98-75B6-48C0-071FF060E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Aging &amp; Increased Risk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24FE9-38F5-9FA5-B492-C42FF2915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Loneliness</a:t>
            </a:r>
          </a:p>
          <a:p>
            <a:r>
              <a:rPr lang="en-US" dirty="0"/>
              <a:t>Depression</a:t>
            </a:r>
          </a:p>
          <a:p>
            <a:r>
              <a:rPr lang="en-US" dirty="0"/>
              <a:t>Anxiety</a:t>
            </a:r>
          </a:p>
          <a:p>
            <a:r>
              <a:rPr lang="en-US" dirty="0"/>
              <a:t>Alcohol/drug use</a:t>
            </a:r>
          </a:p>
          <a:p>
            <a:r>
              <a:rPr lang="en-US" dirty="0"/>
              <a:t>Car accidents</a:t>
            </a:r>
          </a:p>
          <a:p>
            <a:r>
              <a:rPr lang="en-US" dirty="0"/>
              <a:t>Injuries</a:t>
            </a:r>
          </a:p>
          <a:p>
            <a:r>
              <a:rPr lang="en-US" dirty="0"/>
              <a:t>Cognitive decline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308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D4224-0DA8-44E6-E37A-6ADBDA52D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Hope for the best -- plan anyway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BA466-39D4-EF60-8BD5-2847F5DA6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Assisted living studio:  $6000/month on average</a:t>
            </a:r>
          </a:p>
          <a:p>
            <a:r>
              <a:rPr lang="en-US" dirty="0"/>
              <a:t>Extra help at that assisted living:  $35/hour </a:t>
            </a:r>
          </a:p>
          <a:p>
            <a:r>
              <a:rPr lang="en-US" dirty="0"/>
              <a:t>24 hour care at home:  $25,000/month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kind of medical care do you want?</a:t>
            </a:r>
          </a:p>
          <a:p>
            <a:r>
              <a:rPr lang="en-US" dirty="0"/>
              <a:t>Health system?</a:t>
            </a:r>
          </a:p>
          <a:p>
            <a:r>
              <a:rPr lang="en-US" dirty="0"/>
              <a:t>Advocate for more home-based health care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8681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287</Words>
  <Application>Microsoft Office PowerPoint</Application>
  <PresentationFormat>Widescreen</PresentationFormat>
  <Paragraphs>75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Aging:  a Geriatrician’s Perspective</vt:lpstr>
      <vt:lpstr>94 year old man</vt:lpstr>
      <vt:lpstr>94 year old man </vt:lpstr>
      <vt:lpstr>Which 94 year old?</vt:lpstr>
      <vt:lpstr> Aging well = maximizing function</vt:lpstr>
      <vt:lpstr> Aging &amp; Increased Risk</vt:lpstr>
      <vt:lpstr>Hope for the best -- plan anyway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Harris, Patricia F.</dc:creator>
  <cp:lastModifiedBy>Harris, Patricia F.</cp:lastModifiedBy>
  <cp:revision>2</cp:revision>
  <dcterms:created xsi:type="dcterms:W3CDTF">2026-06-02T00:55:38Z</dcterms:created>
  <dcterms:modified xsi:type="dcterms:W3CDTF">2026-06-03T03:40:20Z</dcterms:modified>
</cp:coreProperties>
</file>